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92" r:id="rId4"/>
  </p:sldMasterIdLst>
  <p:notesMasterIdLst>
    <p:notesMasterId r:id="rId12"/>
  </p:notesMasterIdLst>
  <p:sldIdLst>
    <p:sldId id="256" r:id="rId5"/>
    <p:sldId id="257" r:id="rId6"/>
    <p:sldId id="260" r:id="rId7"/>
    <p:sldId id="259" r:id="rId8"/>
    <p:sldId id="258" r:id="rId9"/>
    <p:sldId id="267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5976"/>
    <a:srgbClr val="07519E"/>
    <a:srgbClr val="2DA9E1"/>
    <a:srgbClr val="1C3665"/>
    <a:srgbClr val="8EC4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72"/>
    <p:restoredTop sz="94694"/>
  </p:normalViewPr>
  <p:slideViewPr>
    <p:cSldViewPr snapToGrid="0" snapToObjects="1">
      <p:cViewPr varScale="1">
        <p:scale>
          <a:sx n="91" d="100"/>
          <a:sy n="91" d="100"/>
        </p:scale>
        <p:origin x="58" y="1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9992B-A26C-6A4B-AC27-2602734F2866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CCFD4-A7F8-054B-8822-BC244B95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12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rimary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DC532A-1765-6F91-C87D-41AC2669E4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1DFF24A-6025-2847-8C93-29954BFB7B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36290" y="2432543"/>
            <a:ext cx="8155710" cy="2292350"/>
          </a:xfrm>
          <a:prstGeom prst="rect">
            <a:avLst/>
          </a:prstGeom>
          <a:noFill/>
        </p:spPr>
        <p:txBody>
          <a:bodyPr wrap="square" lIns="0" tIns="457200" rIns="457200" bIns="457200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2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" indent="0">
              <a:buFontTx/>
              <a:buNone/>
              <a:tabLst/>
              <a:defRPr sz="20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  <a:p>
            <a:pPr lvl="1"/>
            <a:r>
              <a:rPr lang="en-US" dirty="0"/>
              <a:t>Click to edit 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CB832D-E542-5FEF-5CC7-3DF3A0B97D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8663" y="2864129"/>
            <a:ext cx="2541981" cy="1392236"/>
          </a:xfrm>
        </p:spPr>
        <p:txBody>
          <a:bodyPr tIns="45720" rIns="0" anchor="ctr"/>
          <a:lstStyle>
            <a:lvl1pPr marL="0" indent="0" algn="r">
              <a:buNone/>
              <a:defRPr sz="1600" b="1" i="0" baseline="0">
                <a:solidFill>
                  <a:schemeClr val="tx2"/>
                </a:solidFill>
              </a:defRPr>
            </a:lvl1pPr>
            <a:lvl2pPr marL="0" indent="0" algn="r">
              <a:spcBef>
                <a:spcPts val="800"/>
              </a:spcBef>
              <a:buFontTx/>
              <a:buNone/>
              <a:defRPr sz="1400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24978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1920">
          <p15:clr>
            <a:srgbClr val="FBAE40"/>
          </p15:clr>
        </p15:guide>
        <p15:guide id="4" pos="532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(reduce font if over 1 line)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29707" y="2216075"/>
            <a:ext cx="5257800" cy="412018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8150" y="6492875"/>
            <a:ext cx="506006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05329EE-4FB4-5A4D-AB92-8FB39F63785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9448" y="2216075"/>
            <a:ext cx="5258286" cy="41201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1810270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(reduce font if over 1 line)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9448" y="2216075"/>
            <a:ext cx="5257800" cy="4109422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8150" y="6492875"/>
            <a:ext cx="506006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05329EE-4FB4-5A4D-AB92-8FB39F63785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34062" y="2216075"/>
            <a:ext cx="5258286" cy="41094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2780029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(reduce font if over 1 line)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9448" y="2216075"/>
            <a:ext cx="5257800" cy="4109422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8150" y="6492875"/>
            <a:ext cx="506006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BCF8D78-4703-AAF5-C924-DCC80D2C1BB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34548" y="2216075"/>
            <a:ext cx="5257800" cy="4109422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8508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(reduce font if over 1 line)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9448" y="2775474"/>
            <a:ext cx="5257800" cy="3603811"/>
          </a:xfrm>
        </p:spPr>
        <p:txBody>
          <a:bodyPr/>
          <a:lstStyle>
            <a:lvl1pPr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8150" y="6492875"/>
            <a:ext cx="506006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BCF8D78-4703-AAF5-C924-DCC80D2C1BB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34548" y="2775474"/>
            <a:ext cx="5257800" cy="3603811"/>
          </a:xfrm>
        </p:spPr>
        <p:txBody>
          <a:bodyPr/>
          <a:lstStyle>
            <a:lvl1pPr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560E1C0-B20E-CB06-458B-8762576521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8963" y="2247900"/>
            <a:ext cx="5257800" cy="411480"/>
          </a:xfrm>
        </p:spPr>
        <p:txBody>
          <a:bodyPr/>
          <a:lstStyle>
            <a:lvl1pPr marL="0" indent="0">
              <a:buFontTx/>
              <a:buNone/>
              <a:defRPr b="1" i="0" baseline="0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A44E999-9A14-8D2C-A2C1-076A24CEB9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34548" y="2247900"/>
            <a:ext cx="5257800" cy="411480"/>
          </a:xfrm>
        </p:spPr>
        <p:txBody>
          <a:bodyPr/>
          <a:lstStyle>
            <a:lvl1pPr marL="0" indent="0">
              <a:buFontTx/>
              <a:buNone/>
              <a:defRPr b="1" i="0" baseline="0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3372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9A26BD-CD94-D4A4-0B8D-4D1487205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pPr/>
              <a:t>3/27/2023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C0515D-E218-9BBE-A5BF-A63C18402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7C8B4E-844E-BE02-9928-77EA6918E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AA88D4E-D160-A6F7-93E6-C84790A2E9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35327" y="1263534"/>
            <a:ext cx="5921346" cy="2321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2255FF-463A-9683-CAE1-535CD938E849}"/>
              </a:ext>
            </a:extLst>
          </p:cNvPr>
          <p:cNvSpPr txBox="1"/>
          <p:nvPr userDrawn="1"/>
        </p:nvSpPr>
        <p:spPr>
          <a:xfrm>
            <a:off x="2442557" y="4305992"/>
            <a:ext cx="7306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Sustaining National Nuclear Assets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CDD832-29E3-A578-DC5E-3C790692AB4B}"/>
              </a:ext>
            </a:extLst>
          </p:cNvPr>
          <p:cNvSpPr txBox="1"/>
          <p:nvPr userDrawn="1"/>
        </p:nvSpPr>
        <p:spPr>
          <a:xfrm>
            <a:off x="2442557" y="5677592"/>
            <a:ext cx="7306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lwrs.inl.gov</a:t>
            </a:r>
            <a:endParaRPr lang="en-US" sz="2400" b="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3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Primary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DC532A-1765-6F91-C87D-41AC2669E4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1DFF24A-6025-2847-8C93-29954BFB7B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36290" y="2118267"/>
            <a:ext cx="8155710" cy="2292350"/>
          </a:xfrm>
          <a:prstGeom prst="rect">
            <a:avLst/>
          </a:prstGeom>
          <a:noFill/>
        </p:spPr>
        <p:txBody>
          <a:bodyPr wrap="square" lIns="0" tIns="457200" rIns="457200" bIns="457200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2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" indent="0">
              <a:buFontTx/>
              <a:buNone/>
              <a:tabLst/>
              <a:defRPr sz="20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  <a:p>
            <a:pPr lvl="1"/>
            <a:r>
              <a:rPr lang="en-US" dirty="0"/>
              <a:t>Click to edit subtitle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3A50A97-98D0-7BD0-AFDD-E150E45163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6727" y="2531624"/>
            <a:ext cx="2993918" cy="1392236"/>
          </a:xfrm>
        </p:spPr>
        <p:txBody>
          <a:bodyPr tIns="45720" rIns="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b="1" i="0" baseline="0">
                <a:solidFill>
                  <a:schemeClr val="tx2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600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176109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1920">
          <p15:clr>
            <a:srgbClr val="FBAE40"/>
          </p15:clr>
        </p15:guide>
        <p15:guide id="4" pos="532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rimary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DC532A-1765-6F91-C87D-41AC2669E4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1DFF24A-6025-2847-8C93-29954BFB7B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88727" y="1016000"/>
            <a:ext cx="5403273" cy="5015345"/>
          </a:xfrm>
          <a:prstGeom prst="rect">
            <a:avLst/>
          </a:prstGeom>
          <a:noFill/>
        </p:spPr>
        <p:txBody>
          <a:bodyPr wrap="square" lIns="0" tIns="457200" rIns="457200" bIns="457200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200" b="1" i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" indent="0">
              <a:buFontTx/>
              <a:buNone/>
              <a:tabLst/>
              <a:defRPr sz="2000" i="1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spcBef>
                <a:spcPts val="3000"/>
              </a:spcBef>
              <a:buFontTx/>
              <a:buNone/>
              <a:defRPr sz="1600" b="1" i="0" baseline="0">
                <a:solidFill>
                  <a:schemeClr val="tx2"/>
                </a:solidFill>
                <a:latin typeface="+mj-lt"/>
              </a:defRPr>
            </a:lvl3pPr>
            <a:lvl4pPr marL="0" indent="0">
              <a:buFontTx/>
              <a:buNone/>
              <a:defRPr sz="1400" baseline="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  <a:p>
            <a:pPr lvl="1"/>
            <a:r>
              <a:rPr lang="en-US" dirty="0"/>
              <a:t>Click to edit subtitle</a:t>
            </a:r>
          </a:p>
          <a:p>
            <a:pPr lvl="2"/>
            <a:r>
              <a:rPr lang="en-US" dirty="0"/>
              <a:t>Presenter name</a:t>
            </a:r>
          </a:p>
          <a:p>
            <a:pPr lvl="3"/>
            <a:r>
              <a:rPr lang="en-US" dirty="0"/>
              <a:t>Date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085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1920">
          <p15:clr>
            <a:srgbClr val="FBAE40"/>
          </p15:clr>
        </p15:guide>
        <p15:guide id="4" pos="532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DC532A-1765-6F91-C87D-41AC2669E4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1DFF24A-6025-2847-8C93-29954BFB7B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36290" y="2432543"/>
            <a:ext cx="8155710" cy="2292350"/>
          </a:xfrm>
          <a:prstGeom prst="rect">
            <a:avLst/>
          </a:prstGeom>
          <a:noFill/>
        </p:spPr>
        <p:txBody>
          <a:bodyPr wrap="square" lIns="0" tIns="457200" rIns="457200" bIns="457200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2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" indent="0">
              <a:buFontTx/>
              <a:buNone/>
              <a:tabLst/>
              <a:defRPr sz="200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  <a:p>
            <a:pPr lvl="1"/>
            <a:r>
              <a:rPr lang="en-US" dirty="0"/>
              <a:t>Click to edit subtitle</a:t>
            </a:r>
          </a:p>
        </p:txBody>
      </p:sp>
      <p:sp>
        <p:nvSpPr>
          <p:cNvPr id="14" name="Text Placeholder 46">
            <a:extLst>
              <a:ext uri="{FF2B5EF4-FFF2-40B4-BE49-F238E27FC236}">
                <a16:creationId xmlns:a16="http://schemas.microsoft.com/office/drawing/2014/main" id="{45BFF713-8DD6-6843-86C3-2D1862E3CA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8683" y="2864128"/>
            <a:ext cx="2541981" cy="1392237"/>
          </a:xfrm>
          <a:effectLst/>
        </p:spPr>
        <p:txBody>
          <a:bodyPr lIns="0" rIns="0" bIns="0" anchor="ctr" anchorCtr="0">
            <a:noAutofit/>
          </a:bodyPr>
          <a:lstStyle>
            <a:lvl1pPr marL="7938" indent="0" algn="r">
              <a:buFontTx/>
              <a:buNone/>
              <a:tabLst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0" i="0">
                <a:solidFill>
                  <a:schemeClr val="bg1"/>
                </a:solidFill>
                <a:latin typeface="Myriad Pro Cond" panose="020B0506030403020204" pitchFamily="34" charset="0"/>
              </a:defRPr>
            </a:lvl2pPr>
            <a:lvl3pPr marL="7938" indent="0" algn="r">
              <a:spcBef>
                <a:spcPts val="800"/>
              </a:spcBef>
              <a:buFontTx/>
              <a:buNone/>
              <a:tabLst/>
              <a:defRPr sz="14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0" i="0">
                <a:solidFill>
                  <a:schemeClr val="bg1"/>
                </a:solidFill>
                <a:latin typeface="Myriad Pro Cond" panose="020B0506030403020204" pitchFamily="34" charset="0"/>
              </a:defRPr>
            </a:lvl4pPr>
            <a:lvl5pPr marL="1828800" indent="0">
              <a:buFontTx/>
              <a:buNone/>
              <a:defRPr b="0" i="0">
                <a:solidFill>
                  <a:schemeClr val="bg1"/>
                </a:solidFill>
                <a:latin typeface="Myriad Pro Cond" panose="020B0506030403020204" pitchFamily="34" charset="0"/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2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39349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1920">
          <p15:clr>
            <a:srgbClr val="FBAE40"/>
          </p15:clr>
        </p15:guide>
        <p15:guide id="4" pos="532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DC532A-1765-6F91-C87D-41AC2669E4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1DFF24A-6025-2847-8C93-29954BFB7B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88727" y="1016000"/>
            <a:ext cx="5403273" cy="5015345"/>
          </a:xfrm>
          <a:prstGeom prst="rect">
            <a:avLst/>
          </a:prstGeom>
          <a:noFill/>
        </p:spPr>
        <p:txBody>
          <a:bodyPr wrap="square" lIns="0" tIns="457200" rIns="457200" bIns="457200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" indent="0">
              <a:buFontTx/>
              <a:buNone/>
              <a:tabLst/>
              <a:defRPr sz="20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spcBef>
                <a:spcPts val="300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+mj-lt"/>
              </a:defRPr>
            </a:lvl3pPr>
            <a:lvl4pPr marL="0" indent="0">
              <a:buFontTx/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  <a:p>
            <a:pPr lvl="1"/>
            <a:r>
              <a:rPr lang="en-US" dirty="0"/>
              <a:t>Click to edit subtitle</a:t>
            </a:r>
          </a:p>
          <a:p>
            <a:pPr lvl="2"/>
            <a:r>
              <a:rPr lang="en-US" dirty="0"/>
              <a:t>Presenter name</a:t>
            </a:r>
          </a:p>
          <a:p>
            <a:pPr lvl="3"/>
            <a:r>
              <a:rPr lang="en-US" dirty="0"/>
              <a:t>Date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820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1920">
          <p15:clr>
            <a:srgbClr val="FBAE40"/>
          </p15:clr>
        </p15:guide>
        <p15:guide id="4" pos="532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15976"/>
                </a:solidFill>
              </a:defRPr>
            </a:lvl1pPr>
          </a:lstStyle>
          <a:p>
            <a:r>
              <a:rPr lang="en-US" dirty="0"/>
              <a:t>Click to edit Master title (reduce font if over 1 line)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9447" y="2162286"/>
            <a:ext cx="10802901" cy="4163209"/>
          </a:xfrm>
        </p:spPr>
        <p:txBody>
          <a:bodyPr/>
          <a:lstStyle>
            <a:lvl1pPr>
              <a:buClr>
                <a:srgbClr val="015976"/>
              </a:buClr>
              <a:defRPr/>
            </a:lvl1pPr>
            <a:lvl2pPr>
              <a:buClr>
                <a:srgbClr val="015976"/>
              </a:buClr>
              <a:defRPr/>
            </a:lvl2pPr>
            <a:lvl3pPr>
              <a:buClr>
                <a:srgbClr val="015976"/>
              </a:buClr>
              <a:defRPr sz="1800"/>
            </a:lvl3pPr>
            <a:lvl4pPr>
              <a:buClr>
                <a:srgbClr val="015976"/>
              </a:buClr>
              <a:defRPr sz="1800"/>
            </a:lvl4pPr>
            <a:lvl5pPr>
              <a:buClr>
                <a:srgbClr val="015976"/>
              </a:buCl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8150" y="6492875"/>
            <a:ext cx="506006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93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ann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36B62C5-0F37-C0EE-C918-68C1AD3D44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9448" y="1290516"/>
            <a:ext cx="10802900" cy="715148"/>
          </a:xfrm>
        </p:spPr>
        <p:txBody>
          <a:bodyPr/>
          <a:lstStyle/>
          <a:p>
            <a:r>
              <a:rPr lang="en-US" dirty="0"/>
              <a:t>Click to edit Master title (reduce font if over 1 line)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8150" y="6492875"/>
            <a:ext cx="506006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340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ann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36B62C5-0F37-C0EE-C918-68C1AD3D44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402" y="784906"/>
            <a:ext cx="10122945" cy="715148"/>
          </a:xfrm>
        </p:spPr>
        <p:txBody>
          <a:bodyPr/>
          <a:lstStyle/>
          <a:p>
            <a:r>
              <a:rPr lang="en-US" dirty="0"/>
              <a:t>Click to edit Master title (reduce font if over 1 line)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69402" y="1581375"/>
            <a:ext cx="10122946" cy="4260027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30874" y="6492875"/>
            <a:ext cx="1438726" cy="365125"/>
          </a:xfrm>
        </p:spPr>
        <p:txBody>
          <a:bodyPr/>
          <a:lstStyle>
            <a:lvl1pPr algn="l">
              <a:defRPr/>
            </a:lvl1pPr>
          </a:lstStyle>
          <a:p>
            <a:fld id="{27CD4A3B-E186-AB40-96C6-355AF9A6FE76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69402" y="6492875"/>
            <a:ext cx="472881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564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(reduce font if over 1 line)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8150" y="6492875"/>
            <a:ext cx="506006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E6D6083-77A6-334A-8C7F-A5F18D4F5F8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9448" y="2194560"/>
            <a:ext cx="10802899" cy="41524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buFontTx/>
              <a:buNone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134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471229F-2137-2D6A-5550-9EBE3E74A18B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82502A-5BF2-8845-923F-AAF24377F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48" y="1419213"/>
            <a:ext cx="10802900" cy="635497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en-US" dirty="0"/>
              <a:t>Click to edit Master title (reduce font if over 1 line)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B4A4D-34FE-994A-AFE8-DCF682312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9447" y="2162286"/>
            <a:ext cx="10802901" cy="4173967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0CF24-C629-E54C-BA9B-20518F01F0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34487" y="6492875"/>
            <a:ext cx="1438726" cy="365125"/>
          </a:xfrm>
          <a:prstGeom prst="rect">
            <a:avLst/>
          </a:prstGeom>
        </p:spPr>
        <p:txBody>
          <a:bodyPr vert="horz" lIns="91440" tIns="45720" rIns="91440" bIns="155448" rtlCol="0" anchor="ctr"/>
          <a:lstStyle>
            <a:lvl1pPr algn="r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7CD4A3B-E186-AB40-96C6-355AF9A6FE76}" type="datetimeFigureOut">
              <a:rPr lang="en-US" smtClean="0"/>
              <a:pPr/>
              <a:t>3/27/2023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34D85-E219-4F49-88C8-4DC17F06D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38150" y="6492875"/>
            <a:ext cx="8625398" cy="365125"/>
          </a:xfrm>
          <a:prstGeom prst="rect">
            <a:avLst/>
          </a:prstGeom>
        </p:spPr>
        <p:txBody>
          <a:bodyPr vert="horz" lIns="91440" tIns="45720" rIns="91440" bIns="155448" rtlCol="0" anchor="ctr"/>
          <a:lstStyle>
            <a:lvl1pPr algn="l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7F2A8-2F01-4745-8AFB-4EEC8D271D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020" y="6492875"/>
            <a:ext cx="434428" cy="365125"/>
          </a:xfrm>
          <a:prstGeom prst="rect">
            <a:avLst/>
          </a:prstGeom>
        </p:spPr>
        <p:txBody>
          <a:bodyPr vert="horz" lIns="91440" tIns="45720" rIns="91440" bIns="155448" rtlCol="0" anchor="ctr"/>
          <a:lstStyle>
            <a:lvl1pPr algn="ctr">
              <a:defRPr sz="1000" b="1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B577FA-F7D9-2C48-919F-F962E3BF95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16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26" r:id="rId2"/>
    <p:sldLayoutId id="2147483716" r:id="rId3"/>
    <p:sldLayoutId id="2147483721" r:id="rId4"/>
    <p:sldLayoutId id="2147483723" r:id="rId5"/>
    <p:sldLayoutId id="2147483694" r:id="rId6"/>
    <p:sldLayoutId id="2147483704" r:id="rId7"/>
    <p:sldLayoutId id="2147483719" r:id="rId8"/>
    <p:sldLayoutId id="2147483705" r:id="rId9"/>
    <p:sldLayoutId id="2147483707" r:id="rId10"/>
    <p:sldLayoutId id="2147483717" r:id="rId11"/>
    <p:sldLayoutId id="2147483718" r:id="rId12"/>
    <p:sldLayoutId id="2147483720" r:id="rId13"/>
    <p:sldLayoutId id="214748372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1597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15976"/>
        </a:buClr>
        <a:buFont typeface="Arial" panose="020B0604020202020204" pitchFamily="34" charset="0"/>
        <a:buChar char="•"/>
        <a:defRPr sz="21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15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15976"/>
        </a:buClr>
        <a:buFont typeface="Arial" panose="020B0604020202020204" pitchFamily="34" charset="0"/>
        <a:buChar char="−"/>
        <a:defRPr sz="21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60425" indent="-2889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15976"/>
        </a:buClr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3325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15976"/>
        </a:buClr>
        <a:buFont typeface="Arial" panose="020B0604020202020204" pitchFamily="34" charset="0"/>
        <a:buChar char="−"/>
        <a:defRPr sz="20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6225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15976"/>
        </a:buClr>
        <a:buFont typeface="Arial" panose="020B0604020202020204" pitchFamily="34" charset="0"/>
        <a:buChar char="•"/>
        <a:defRPr sz="16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4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FFBDF4-D027-5540-A4D0-49BD3CCE65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  <a:p>
            <a:pPr lvl="1"/>
            <a:r>
              <a:rPr lang="en-US" dirty="0"/>
              <a:t>Click to edit subtitle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D3DB38-6776-81B1-483B-E2B8DE1A4A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Presenter name and title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665996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13701-5DFC-A845-ABEE-258D0E315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3E1C6-BA43-104A-8ACE-1179C840E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934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E1E8989-B73F-4862-BDC6-126F4B44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E48A05-C78E-454A-A6CE-BEFE17E90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82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EF3257C6-47FB-44DA-B293-A7717BD05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1B95CF1-3098-4166-B10C-D47F901D3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1E42F71-DDD0-4F95-9351-9BBF9CB3D323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31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C64294A-DB7F-4E84-8786-7C1EF72AC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386B29B-FCA6-4EAE-91B2-7DC32E5F4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10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6CB23B-3AE4-4C4E-868D-7D92D6D56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674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510016"/>
      </p:ext>
    </p:extLst>
  </p:cSld>
  <p:clrMapOvr>
    <a:masterClrMapping/>
  </p:clrMapOvr>
</p:sld>
</file>

<file path=ppt/theme/theme1.xml><?xml version="1.0" encoding="utf-8"?>
<a:theme xmlns:a="http://schemas.openxmlformats.org/drawingml/2006/main" name="INL 2020">
  <a:themeElements>
    <a:clrScheme name="LWRS">
      <a:dk1>
        <a:srgbClr val="3B3A3C"/>
      </a:dk1>
      <a:lt1>
        <a:srgbClr val="FFFFFF"/>
      </a:lt1>
      <a:dk2>
        <a:srgbClr val="015976"/>
      </a:dk2>
      <a:lt2>
        <a:srgbClr val="0595D3"/>
      </a:lt2>
      <a:accent1>
        <a:srgbClr val="8EC423"/>
      </a:accent1>
      <a:accent2>
        <a:srgbClr val="0595D3"/>
      </a:accent2>
      <a:accent3>
        <a:srgbClr val="07519E"/>
      </a:accent3>
      <a:accent4>
        <a:srgbClr val="B2CDD6"/>
      </a:accent4>
      <a:accent5>
        <a:srgbClr val="D9E6EB"/>
      </a:accent5>
      <a:accent6>
        <a:srgbClr val="58595B"/>
      </a:accent6>
      <a:hlink>
        <a:srgbClr val="7F7F7F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nfoPath Form Template" ma:contentTypeID="0x010100F8EF98760CBA4A94994F13BA881038FA00C1E976DF48227640BFCAD9D3CBDA6C5F" ma:contentTypeVersion="0" ma:contentTypeDescription="A Microsoft InfoPath Form Template." ma:contentTypeScope="" ma:versionID="767940d19fd98c95b3511dffced0cb9b">
  <xsd:schema xmlns:xsd="http://www.w3.org/2001/XMLSchema" xmlns:xs="http://www.w3.org/2001/XMLSchema" xmlns:p="http://schemas.microsoft.com/office/2006/metadata/properties" xmlns:ns2="b36de9a1-94b9-47c2-a5cf-d886a01cb3a5" targetNamespace="http://schemas.microsoft.com/office/2006/metadata/properties" ma:root="true" ma:fieldsID="0a7e80852136e102de1b5c5eced2d67a" ns2:_="">
    <xsd:import namespace="b36de9a1-94b9-47c2-a5cf-d886a01cb3a5"/>
    <xsd:element name="properties">
      <xsd:complexType>
        <xsd:sequence>
          <xsd:element name="documentManagement">
            <xsd:complexType>
              <xsd:all>
                <xsd:element ref="ns2:FormName" minOccurs="0"/>
                <xsd:element ref="ns2:FormCategory" minOccurs="0"/>
                <xsd:element ref="ns2:FormVersion" minOccurs="0"/>
                <xsd:element ref="ns2:FormId" minOccurs="0"/>
                <xsd:element ref="ns2:FormLocale" minOccurs="0"/>
                <xsd:element ref="ns2:FormDescription" minOccurs="0"/>
                <xsd:element ref="ns2:CustomContentTypeId" minOccurs="0"/>
                <xsd:element ref="ns2:ShowInCatalo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6de9a1-94b9-47c2-a5cf-d886a01cb3a5" elementFormDefault="qualified">
    <xsd:import namespace="http://schemas.microsoft.com/office/2006/documentManagement/types"/>
    <xsd:import namespace="http://schemas.microsoft.com/office/infopath/2007/PartnerControls"/>
    <xsd:element name="FormName" ma:index="8" nillable="true" ma:displayName="Form Name" ma:internalName="FormName">
      <xsd:simpleType>
        <xsd:restriction base="dms:Text"/>
      </xsd:simpleType>
    </xsd:element>
    <xsd:element name="FormCategory" ma:index="9" nillable="true" ma:displayName="Form Category" ma:internalName="FormCategory">
      <xsd:simpleType>
        <xsd:restriction base="dms:Text"/>
      </xsd:simpleType>
    </xsd:element>
    <xsd:element name="FormVersion" ma:index="10" nillable="true" ma:displayName="Form Version" ma:internalName="FormVersion">
      <xsd:simpleType>
        <xsd:restriction base="dms:Text"/>
      </xsd:simpleType>
    </xsd:element>
    <xsd:element name="FormId" ma:index="11" nillable="true" ma:displayName="Form ID" ma:internalName="FormId">
      <xsd:simpleType>
        <xsd:restriction base="dms:Text"/>
      </xsd:simpleType>
    </xsd:element>
    <xsd:element name="FormLocale" ma:index="12" nillable="true" ma:displayName="Form Locale" ma:internalName="FormLocale">
      <xsd:simpleType>
        <xsd:restriction base="dms:Text"/>
      </xsd:simpleType>
    </xsd:element>
    <xsd:element name="FormDescription" ma:index="13" nillable="true" ma:displayName="Form Description" ma:internalName="FormDescription">
      <xsd:simpleType>
        <xsd:restriction base="dms:Text"/>
      </xsd:simpleType>
    </xsd:element>
    <xsd:element name="CustomContentTypeId" ma:index="14" nillable="true" ma:displayName="Content Type ID" ma:hidden="true" ma:internalName="CustomContentTypeId">
      <xsd:simpleType>
        <xsd:restriction base="dms:Text"/>
      </xsd:simpleType>
    </xsd:element>
    <xsd:element name="ShowInCatalog" ma:index="15" nillable="true" ma:displayName="Show in Catalog" ma:default="TRUE" ma:internalName="ShowInCatalog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owInCatalog xmlns="b36de9a1-94b9-47c2-a5cf-d886a01cb3a5">false</ShowInCatalog>
    <FormCategory xmlns="b36de9a1-94b9-47c2-a5cf-d886a01cb3a5" xsi:nil="true"/>
    <FormVersion xmlns="b36de9a1-94b9-47c2-a5cf-d886a01cb3a5" xsi:nil="true"/>
    <FormLocale xmlns="b36de9a1-94b9-47c2-a5cf-d886a01cb3a5" xsi:nil="true"/>
    <FormDescription xmlns="b36de9a1-94b9-47c2-a5cf-d886a01cb3a5" xsi:nil="true"/>
    <CustomContentTypeId xmlns="b36de9a1-94b9-47c2-a5cf-d886a01cb3a5" xsi:nil="true"/>
    <FormName xmlns="b36de9a1-94b9-47c2-a5cf-d886a01cb3a5" xsi:nil="true"/>
    <FormId xmlns="b36de9a1-94b9-47c2-a5cf-d886a01cb3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072031-DA69-4DCC-A014-8D116A9A1FF4}"/>
</file>

<file path=customXml/itemProps2.xml><?xml version="1.0" encoding="utf-8"?>
<ds:datastoreItem xmlns:ds="http://schemas.openxmlformats.org/officeDocument/2006/customXml" ds:itemID="{52E72521-46AD-4BAF-8AA5-1067FA40190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B987B27-07C2-425E-9FC8-8EB9D2FCBB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9685</TotalTime>
  <Words>13</Words>
  <Application>Microsoft Office PowerPoint</Application>
  <PresentationFormat>Widescreen</PresentationFormat>
  <Paragraphs>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Narrow</vt:lpstr>
      <vt:lpstr>Calibri</vt:lpstr>
      <vt:lpstr>Myriad Pro Cond</vt:lpstr>
      <vt:lpstr>INL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Daniel L. Campbell</dc:creator>
  <cp:keywords/>
  <dc:description/>
  <cp:lastModifiedBy>Jodi L. Vollmer</cp:lastModifiedBy>
  <cp:revision>253</cp:revision>
  <dcterms:created xsi:type="dcterms:W3CDTF">2020-04-22T20:22:45Z</dcterms:created>
  <dcterms:modified xsi:type="dcterms:W3CDTF">2023-03-27T14:45:45Z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0x010100F8EF98760CBA4A94994F13BA881038FA00C1E976DF48227640BFCAD9D3CBDA6C5F</vt:lpwstr>
  </property>
</Properties>
</file>